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54" autoAdjust="0"/>
  </p:normalViewPr>
  <p:slideViewPr>
    <p:cSldViewPr snapToGrid="0">
      <p:cViewPr varScale="1">
        <p:scale>
          <a:sx n="72" d="100"/>
          <a:sy n="72" d="100"/>
        </p:scale>
        <p:origin x="1104"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diagramLayout" Target="../diagrams/layout1.xml"/><Relationship Id="rId12" Type="http://schemas.openxmlformats.org/officeDocument/2006/relationships/image" Target="../media/image2.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2.mp4"/><Relationship Id="rId7" Type="http://schemas.openxmlformats.org/officeDocument/2006/relationships/diagramLayout" Target="../diagrams/layout2.xml"/><Relationship Id="rId2" Type="http://schemas.microsoft.com/office/2007/relationships/media" Target="../media/media2.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spTree>
    <p:extLst>
      <p:ext uri="{BB962C8B-B14F-4D97-AF65-F5344CB8AC3E}">
        <p14:creationId xmlns:p14="http://schemas.microsoft.com/office/powerpoint/2010/main" val="77525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Problem Statement</a:t>
            </a: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spTree>
    <p:extLst>
      <p:ext uri="{BB962C8B-B14F-4D97-AF65-F5344CB8AC3E}">
        <p14:creationId xmlns:p14="http://schemas.microsoft.com/office/powerpoint/2010/main" val="346821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mc:Choice xmlns:p14="http://schemas.microsoft.com/office/powerpoint/2010/main" Requires="p14">
      <p:transition spd="slow" p14:dur="2000" advTm="38258"/>
    </mc:Choice>
    <mc:Fallback>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mc:Choice xmlns:p14="http://schemas.microsoft.com/office/powerpoint/2010/main" Requires="p14">
      <p:transition spd="slow" p14:dur="2000" advTm="34079"/>
    </mc:Choice>
    <mc:Fallback>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353</TotalTime>
  <Words>1695</Words>
  <Application>Microsoft Office PowerPoint</Application>
  <PresentationFormat>Widescreen</PresentationFormat>
  <Paragraphs>169</Paragraphs>
  <Slides>14</Slides>
  <Notes>14</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Somasundaram, Poothabalan</cp:lastModifiedBy>
  <cp:revision>96</cp:revision>
  <dcterms:created xsi:type="dcterms:W3CDTF">2024-04-12T08:56:33Z</dcterms:created>
  <dcterms:modified xsi:type="dcterms:W3CDTF">2024-04-13T17:48:37Z</dcterms:modified>
</cp:coreProperties>
</file>